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438464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Low Go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50%, 2 tux,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CF69C8E-A26C-48F0-A065-D027B532DA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28343"/>
            <a:ext cx="7025776" cy="44226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Low Go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Low Go is a 25 round, 125 point, Comstock course of fire. There are 12 USPSA targets and 1 colt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colt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1494</TotalTime>
  <Words>173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2021-08-11T14:57:17Z</dcterms:modified>
  <cp:category>Shooting</cp:category>
</cp:coreProperties>
</file>

<file path=docProps/thumbnail.jpeg>
</file>